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2"/>
  </p:notesMasterIdLst>
  <p:sldIdLst>
    <p:sldId id="256" r:id="rId2"/>
    <p:sldId id="259" r:id="rId3"/>
    <p:sldId id="260" r:id="rId4"/>
    <p:sldId id="257" r:id="rId5"/>
    <p:sldId id="261" r:id="rId6"/>
    <p:sldId id="263" r:id="rId7"/>
    <p:sldId id="262" r:id="rId8"/>
    <p:sldId id="264" r:id="rId9"/>
    <p:sldId id="265" r:id="rId10"/>
    <p:sldId id="266" r:id="rId1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59281" autoAdjust="0"/>
  </p:normalViewPr>
  <p:slideViewPr>
    <p:cSldViewPr>
      <p:cViewPr varScale="1">
        <p:scale>
          <a:sx n="53" d="100"/>
          <a:sy n="53" d="100"/>
        </p:scale>
        <p:origin x="-2454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2A02684-601C-42EC-A25D-2DA57057FA36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59BD0B7-914D-4EAC-989D-AEA42923BC71}">
      <dgm:prSet phldrT="[Text]"/>
      <dgm:spPr/>
      <dgm:t>
        <a:bodyPr/>
        <a:lstStyle/>
        <a:p>
          <a:r>
            <a:rPr lang="en-US" dirty="0" smtClean="0"/>
            <a:t>Background Information</a:t>
          </a:r>
          <a:endParaRPr lang="en-US" dirty="0"/>
        </a:p>
      </dgm:t>
    </dgm:pt>
    <dgm:pt modelId="{882B7B6A-CC8C-4BA8-93FF-A97FC94B3E37}" type="parTrans" cxnId="{FAF737E3-9A0D-4E90-8830-5C5C5C3AC5DF}">
      <dgm:prSet/>
      <dgm:spPr/>
      <dgm:t>
        <a:bodyPr/>
        <a:lstStyle/>
        <a:p>
          <a:endParaRPr lang="en-US"/>
        </a:p>
      </dgm:t>
    </dgm:pt>
    <dgm:pt modelId="{B4F9FE6F-AA10-49E8-88B8-DEB1237BBCC4}" type="sibTrans" cxnId="{FAF737E3-9A0D-4E90-8830-5C5C5C3AC5DF}">
      <dgm:prSet/>
      <dgm:spPr/>
      <dgm:t>
        <a:bodyPr/>
        <a:lstStyle/>
        <a:p>
          <a:endParaRPr lang="en-US"/>
        </a:p>
      </dgm:t>
    </dgm:pt>
    <dgm:pt modelId="{D0FC870C-86F6-4909-ABDB-7EC255F339D8}">
      <dgm:prSet phldrT="[Text]"/>
      <dgm:spPr/>
      <dgm:t>
        <a:bodyPr/>
        <a:lstStyle/>
        <a:p>
          <a:r>
            <a:rPr lang="en-US" dirty="0" smtClean="0"/>
            <a:t>Key Features</a:t>
          </a:r>
          <a:endParaRPr lang="en-US" dirty="0"/>
        </a:p>
      </dgm:t>
    </dgm:pt>
    <dgm:pt modelId="{75C8C491-52DC-4DFA-AE42-4632B0440D07}" type="parTrans" cxnId="{5CAA18C7-1D6B-4CCC-A731-A9C0F9B927E0}">
      <dgm:prSet/>
      <dgm:spPr/>
      <dgm:t>
        <a:bodyPr/>
        <a:lstStyle/>
        <a:p>
          <a:endParaRPr lang="en-US"/>
        </a:p>
      </dgm:t>
    </dgm:pt>
    <dgm:pt modelId="{6821C1F9-3046-46CE-B778-03DCD916BE10}" type="sibTrans" cxnId="{5CAA18C7-1D6B-4CCC-A731-A9C0F9B927E0}">
      <dgm:prSet/>
      <dgm:spPr/>
      <dgm:t>
        <a:bodyPr/>
        <a:lstStyle/>
        <a:p>
          <a:endParaRPr lang="en-US"/>
        </a:p>
      </dgm:t>
    </dgm:pt>
    <dgm:pt modelId="{444E26E0-2376-4E67-8A1E-4E6753A05849}">
      <dgm:prSet phldrT="[Text]"/>
      <dgm:spPr/>
      <dgm:t>
        <a:bodyPr/>
        <a:lstStyle/>
        <a:p>
          <a:r>
            <a:rPr lang="en-US" dirty="0" smtClean="0"/>
            <a:t>Kinematic Diagram &amp; Demo</a:t>
          </a:r>
          <a:endParaRPr lang="en-US" dirty="0"/>
        </a:p>
      </dgm:t>
    </dgm:pt>
    <dgm:pt modelId="{D844A250-DFF3-4B98-B601-2A2144482EE7}" type="parTrans" cxnId="{97294275-7E83-4DE4-A258-C692D76BD9C1}">
      <dgm:prSet/>
      <dgm:spPr/>
      <dgm:t>
        <a:bodyPr/>
        <a:lstStyle/>
        <a:p>
          <a:endParaRPr lang="en-US"/>
        </a:p>
      </dgm:t>
    </dgm:pt>
    <dgm:pt modelId="{3CA4A981-1C6A-46A5-A0C3-83DE9FB4156D}" type="sibTrans" cxnId="{97294275-7E83-4DE4-A258-C692D76BD9C1}">
      <dgm:prSet/>
      <dgm:spPr/>
      <dgm:t>
        <a:bodyPr/>
        <a:lstStyle/>
        <a:p>
          <a:endParaRPr lang="en-US"/>
        </a:p>
      </dgm:t>
    </dgm:pt>
    <dgm:pt modelId="{2CE16CC8-9A8B-48E3-89F7-F658A6C87888}" type="pres">
      <dgm:prSet presAssocID="{D2A02684-601C-42EC-A25D-2DA57057FA36}" presName="Name0" presStyleCnt="0">
        <dgm:presLayoutVars>
          <dgm:chMax val="7"/>
          <dgm:chPref val="7"/>
          <dgm:dir/>
        </dgm:presLayoutVars>
      </dgm:prSet>
      <dgm:spPr/>
    </dgm:pt>
    <dgm:pt modelId="{B6A7AFD4-CAA4-44CA-BF7E-4B4EA54CD2BA}" type="pres">
      <dgm:prSet presAssocID="{D2A02684-601C-42EC-A25D-2DA57057FA36}" presName="Name1" presStyleCnt="0"/>
      <dgm:spPr/>
    </dgm:pt>
    <dgm:pt modelId="{9F8EDB74-F9E1-47F8-9009-63F23ECB2BC6}" type="pres">
      <dgm:prSet presAssocID="{D2A02684-601C-42EC-A25D-2DA57057FA36}" presName="cycle" presStyleCnt="0"/>
      <dgm:spPr/>
    </dgm:pt>
    <dgm:pt modelId="{7E38E411-B59E-48B8-9980-D198F88D772E}" type="pres">
      <dgm:prSet presAssocID="{D2A02684-601C-42EC-A25D-2DA57057FA36}" presName="srcNode" presStyleLbl="node1" presStyleIdx="0" presStyleCnt="3"/>
      <dgm:spPr/>
    </dgm:pt>
    <dgm:pt modelId="{B0EB2BB5-59E4-4E50-BAF8-F5F910F6B299}" type="pres">
      <dgm:prSet presAssocID="{D2A02684-601C-42EC-A25D-2DA57057FA36}" presName="conn" presStyleLbl="parChTrans1D2" presStyleIdx="0" presStyleCnt="1"/>
      <dgm:spPr/>
    </dgm:pt>
    <dgm:pt modelId="{A8E9BF67-D2CD-43C9-A12E-5BD45232AF52}" type="pres">
      <dgm:prSet presAssocID="{D2A02684-601C-42EC-A25D-2DA57057FA36}" presName="extraNode" presStyleLbl="node1" presStyleIdx="0" presStyleCnt="3"/>
      <dgm:spPr/>
    </dgm:pt>
    <dgm:pt modelId="{F0ED859C-989D-4A81-9D94-70B0B2193D4D}" type="pres">
      <dgm:prSet presAssocID="{D2A02684-601C-42EC-A25D-2DA57057FA36}" presName="dstNode" presStyleLbl="node1" presStyleIdx="0" presStyleCnt="3"/>
      <dgm:spPr/>
    </dgm:pt>
    <dgm:pt modelId="{A98402D4-7C5B-40ED-90D1-90FDD2F28170}" type="pres">
      <dgm:prSet presAssocID="{F59BD0B7-914D-4EAC-989D-AEA42923BC71}" presName="text_1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9E40E02-A208-46BC-AF4E-6F46E277D605}" type="pres">
      <dgm:prSet presAssocID="{F59BD0B7-914D-4EAC-989D-AEA42923BC71}" presName="accent_1" presStyleCnt="0"/>
      <dgm:spPr/>
    </dgm:pt>
    <dgm:pt modelId="{6BC06BB0-70BE-4615-A364-56DACB95FE53}" type="pres">
      <dgm:prSet presAssocID="{F59BD0B7-914D-4EAC-989D-AEA42923BC71}" presName="accentRepeatNode" presStyleLbl="solidFgAcc1" presStyleIdx="0" presStyleCnt="3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</dgm:pt>
    <dgm:pt modelId="{6C82492F-C24C-4F86-A077-7E760E33A76B}" type="pres">
      <dgm:prSet presAssocID="{D0FC870C-86F6-4909-ABDB-7EC255F339D8}" presName="text_2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27360F5-CC38-4B11-86A4-5EA5DCED232C}" type="pres">
      <dgm:prSet presAssocID="{D0FC870C-86F6-4909-ABDB-7EC255F339D8}" presName="accent_2" presStyleCnt="0"/>
      <dgm:spPr/>
    </dgm:pt>
    <dgm:pt modelId="{86B9E5D8-72C7-49E8-830F-6A5B669033DA}" type="pres">
      <dgm:prSet presAssocID="{D0FC870C-86F6-4909-ABDB-7EC255F339D8}" presName="accentRepeatNode" presStyleLbl="solidFgAcc1" presStyleIdx="1" presStyleCnt="3"/>
      <dgm:spPr>
        <a:blipFill rotWithShape="0">
          <a:blip xmlns:r="http://schemas.openxmlformats.org/officeDocument/2006/relationships" r:embed="rId2"/>
          <a:stretch>
            <a:fillRect/>
          </a:stretch>
        </a:blipFill>
      </dgm:spPr>
    </dgm:pt>
    <dgm:pt modelId="{D4C8C24A-2FD8-4D0F-A787-5239F7FD6537}" type="pres">
      <dgm:prSet presAssocID="{444E26E0-2376-4E67-8A1E-4E6753A05849}" presName="text_3" presStyleLbl="node1" presStyleIdx="2" presStyleCnt="3">
        <dgm:presLayoutVars>
          <dgm:bulletEnabled val="1"/>
        </dgm:presLayoutVars>
      </dgm:prSet>
      <dgm:spPr/>
    </dgm:pt>
    <dgm:pt modelId="{F17748EF-6EA4-48D7-B6F7-718F0549FFF4}" type="pres">
      <dgm:prSet presAssocID="{444E26E0-2376-4E67-8A1E-4E6753A05849}" presName="accent_3" presStyleCnt="0"/>
      <dgm:spPr/>
    </dgm:pt>
    <dgm:pt modelId="{31237DA7-E53D-48CC-B0E7-1A5F858914E8}" type="pres">
      <dgm:prSet presAssocID="{444E26E0-2376-4E67-8A1E-4E6753A05849}" presName="accentRepeatNode" presStyleLbl="solidFgAcc1" presStyleIdx="2" presStyleCnt="3"/>
      <dgm:spPr>
        <a:blipFill rotWithShape="0">
          <a:blip xmlns:r="http://schemas.openxmlformats.org/officeDocument/2006/relationships" r:embed="rId3"/>
          <a:stretch>
            <a:fillRect/>
          </a:stretch>
        </a:blipFill>
      </dgm:spPr>
    </dgm:pt>
  </dgm:ptLst>
  <dgm:cxnLst>
    <dgm:cxn modelId="{FAF737E3-9A0D-4E90-8830-5C5C5C3AC5DF}" srcId="{D2A02684-601C-42EC-A25D-2DA57057FA36}" destId="{F59BD0B7-914D-4EAC-989D-AEA42923BC71}" srcOrd="0" destOrd="0" parTransId="{882B7B6A-CC8C-4BA8-93FF-A97FC94B3E37}" sibTransId="{B4F9FE6F-AA10-49E8-88B8-DEB1237BBCC4}"/>
    <dgm:cxn modelId="{5CAA18C7-1D6B-4CCC-A731-A9C0F9B927E0}" srcId="{D2A02684-601C-42EC-A25D-2DA57057FA36}" destId="{D0FC870C-86F6-4909-ABDB-7EC255F339D8}" srcOrd="1" destOrd="0" parTransId="{75C8C491-52DC-4DFA-AE42-4632B0440D07}" sibTransId="{6821C1F9-3046-46CE-B778-03DCD916BE10}"/>
    <dgm:cxn modelId="{3163FFDC-400B-4214-8A48-1D0BD4B4DAF3}" type="presOf" srcId="{B4F9FE6F-AA10-49E8-88B8-DEB1237BBCC4}" destId="{B0EB2BB5-59E4-4E50-BAF8-F5F910F6B299}" srcOrd="0" destOrd="0" presId="urn:microsoft.com/office/officeart/2008/layout/VerticalCurvedList"/>
    <dgm:cxn modelId="{97294275-7E83-4DE4-A258-C692D76BD9C1}" srcId="{D2A02684-601C-42EC-A25D-2DA57057FA36}" destId="{444E26E0-2376-4E67-8A1E-4E6753A05849}" srcOrd="2" destOrd="0" parTransId="{D844A250-DFF3-4B98-B601-2A2144482EE7}" sibTransId="{3CA4A981-1C6A-46A5-A0C3-83DE9FB4156D}"/>
    <dgm:cxn modelId="{C411836E-CF08-48A4-A611-FB0AFB100495}" type="presOf" srcId="{444E26E0-2376-4E67-8A1E-4E6753A05849}" destId="{D4C8C24A-2FD8-4D0F-A787-5239F7FD6537}" srcOrd="0" destOrd="0" presId="urn:microsoft.com/office/officeart/2008/layout/VerticalCurvedList"/>
    <dgm:cxn modelId="{BCCAC404-6C86-40BD-AC20-00C9CEE43355}" type="presOf" srcId="{D0FC870C-86F6-4909-ABDB-7EC255F339D8}" destId="{6C82492F-C24C-4F86-A077-7E760E33A76B}" srcOrd="0" destOrd="0" presId="urn:microsoft.com/office/officeart/2008/layout/VerticalCurvedList"/>
    <dgm:cxn modelId="{806F6584-8993-4731-A162-0DBFFBF30BFF}" type="presOf" srcId="{D2A02684-601C-42EC-A25D-2DA57057FA36}" destId="{2CE16CC8-9A8B-48E3-89F7-F658A6C87888}" srcOrd="0" destOrd="0" presId="urn:microsoft.com/office/officeart/2008/layout/VerticalCurvedList"/>
    <dgm:cxn modelId="{68FB7C73-0F0C-454A-A149-3F14405786D8}" type="presOf" srcId="{F59BD0B7-914D-4EAC-989D-AEA42923BC71}" destId="{A98402D4-7C5B-40ED-90D1-90FDD2F28170}" srcOrd="0" destOrd="0" presId="urn:microsoft.com/office/officeart/2008/layout/VerticalCurvedList"/>
    <dgm:cxn modelId="{38C694BB-92C9-471B-A3D8-F78813A3ACE5}" type="presParOf" srcId="{2CE16CC8-9A8B-48E3-89F7-F658A6C87888}" destId="{B6A7AFD4-CAA4-44CA-BF7E-4B4EA54CD2BA}" srcOrd="0" destOrd="0" presId="urn:microsoft.com/office/officeart/2008/layout/VerticalCurvedList"/>
    <dgm:cxn modelId="{2BC15005-BFD9-4C61-81AC-AD6D8EC45536}" type="presParOf" srcId="{B6A7AFD4-CAA4-44CA-BF7E-4B4EA54CD2BA}" destId="{9F8EDB74-F9E1-47F8-9009-63F23ECB2BC6}" srcOrd="0" destOrd="0" presId="urn:microsoft.com/office/officeart/2008/layout/VerticalCurvedList"/>
    <dgm:cxn modelId="{3E9205F8-A5EA-4466-A662-71CC50494B4E}" type="presParOf" srcId="{9F8EDB74-F9E1-47F8-9009-63F23ECB2BC6}" destId="{7E38E411-B59E-48B8-9980-D198F88D772E}" srcOrd="0" destOrd="0" presId="urn:microsoft.com/office/officeart/2008/layout/VerticalCurvedList"/>
    <dgm:cxn modelId="{84EBE981-9AED-49E7-B6DD-A6C3A8D82C3B}" type="presParOf" srcId="{9F8EDB74-F9E1-47F8-9009-63F23ECB2BC6}" destId="{B0EB2BB5-59E4-4E50-BAF8-F5F910F6B299}" srcOrd="1" destOrd="0" presId="urn:microsoft.com/office/officeart/2008/layout/VerticalCurvedList"/>
    <dgm:cxn modelId="{024B3023-6C44-46F7-851E-B7F08470F76C}" type="presParOf" srcId="{9F8EDB74-F9E1-47F8-9009-63F23ECB2BC6}" destId="{A8E9BF67-D2CD-43C9-A12E-5BD45232AF52}" srcOrd="2" destOrd="0" presId="urn:microsoft.com/office/officeart/2008/layout/VerticalCurvedList"/>
    <dgm:cxn modelId="{0D41D698-1030-4E99-AF6D-C5B64D401A8F}" type="presParOf" srcId="{9F8EDB74-F9E1-47F8-9009-63F23ECB2BC6}" destId="{F0ED859C-989D-4A81-9D94-70B0B2193D4D}" srcOrd="3" destOrd="0" presId="urn:microsoft.com/office/officeart/2008/layout/VerticalCurvedList"/>
    <dgm:cxn modelId="{83FAF07C-83F6-4777-9D29-A954E7D50709}" type="presParOf" srcId="{B6A7AFD4-CAA4-44CA-BF7E-4B4EA54CD2BA}" destId="{A98402D4-7C5B-40ED-90D1-90FDD2F28170}" srcOrd="1" destOrd="0" presId="urn:microsoft.com/office/officeart/2008/layout/VerticalCurvedList"/>
    <dgm:cxn modelId="{2E9206C6-A1AE-42FB-A7C5-C3AAE8A16846}" type="presParOf" srcId="{B6A7AFD4-CAA4-44CA-BF7E-4B4EA54CD2BA}" destId="{D9E40E02-A208-46BC-AF4E-6F46E277D605}" srcOrd="2" destOrd="0" presId="urn:microsoft.com/office/officeart/2008/layout/VerticalCurvedList"/>
    <dgm:cxn modelId="{B0969B5C-90F9-491B-A320-FDA55E06B9B1}" type="presParOf" srcId="{D9E40E02-A208-46BC-AF4E-6F46E277D605}" destId="{6BC06BB0-70BE-4615-A364-56DACB95FE53}" srcOrd="0" destOrd="0" presId="urn:microsoft.com/office/officeart/2008/layout/VerticalCurvedList"/>
    <dgm:cxn modelId="{93F54022-D2E3-4260-B9D2-5EA821AA4BB6}" type="presParOf" srcId="{B6A7AFD4-CAA4-44CA-BF7E-4B4EA54CD2BA}" destId="{6C82492F-C24C-4F86-A077-7E760E33A76B}" srcOrd="3" destOrd="0" presId="urn:microsoft.com/office/officeart/2008/layout/VerticalCurvedList"/>
    <dgm:cxn modelId="{8C497BEA-972D-4C60-B244-3C8026D2188E}" type="presParOf" srcId="{B6A7AFD4-CAA4-44CA-BF7E-4B4EA54CD2BA}" destId="{C27360F5-CC38-4B11-86A4-5EA5DCED232C}" srcOrd="4" destOrd="0" presId="urn:microsoft.com/office/officeart/2008/layout/VerticalCurvedList"/>
    <dgm:cxn modelId="{C441069E-1372-4ED6-840C-EB0350210851}" type="presParOf" srcId="{C27360F5-CC38-4B11-86A4-5EA5DCED232C}" destId="{86B9E5D8-72C7-49E8-830F-6A5B669033DA}" srcOrd="0" destOrd="0" presId="urn:microsoft.com/office/officeart/2008/layout/VerticalCurvedList"/>
    <dgm:cxn modelId="{5ACBDA60-89A9-44D9-8464-8A714EA2FBF6}" type="presParOf" srcId="{B6A7AFD4-CAA4-44CA-BF7E-4B4EA54CD2BA}" destId="{D4C8C24A-2FD8-4D0F-A787-5239F7FD6537}" srcOrd="5" destOrd="0" presId="urn:microsoft.com/office/officeart/2008/layout/VerticalCurvedList"/>
    <dgm:cxn modelId="{BF5168A8-05B0-4099-83A0-9CC9F720C067}" type="presParOf" srcId="{B6A7AFD4-CAA4-44CA-BF7E-4B4EA54CD2BA}" destId="{F17748EF-6EA4-48D7-B6F7-718F0549FFF4}" srcOrd="6" destOrd="0" presId="urn:microsoft.com/office/officeart/2008/layout/VerticalCurvedList"/>
    <dgm:cxn modelId="{06186681-E41D-4F6A-B919-6FA18DA33FE5}" type="presParOf" srcId="{F17748EF-6EA4-48D7-B6F7-718F0549FFF4}" destId="{31237DA7-E53D-48CC-B0E7-1A5F858914E8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0EB2BB5-59E4-4E50-BAF8-F5F910F6B299}">
      <dsp:nvSpPr>
        <dsp:cNvPr id="0" name=""/>
        <dsp:cNvSpPr/>
      </dsp:nvSpPr>
      <dsp:spPr>
        <a:xfrm>
          <a:off x="-5116966" y="-783865"/>
          <a:ext cx="6093692" cy="6093692"/>
        </a:xfrm>
        <a:prstGeom prst="blockArc">
          <a:avLst>
            <a:gd name="adj1" fmla="val 18900000"/>
            <a:gd name="adj2" fmla="val 2700000"/>
            <a:gd name="adj3" fmla="val 354"/>
          </a:avLst>
        </a:prstGeom>
        <a:noFill/>
        <a:ln w="55000" cap="flat" cmpd="thickThin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98402D4-7C5B-40ED-90D1-90FDD2F28170}">
      <dsp:nvSpPr>
        <dsp:cNvPr id="0" name=""/>
        <dsp:cNvSpPr/>
      </dsp:nvSpPr>
      <dsp:spPr>
        <a:xfrm>
          <a:off x="628203" y="452596"/>
          <a:ext cx="7538938" cy="90519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8496" tIns="99060" rIns="99060" bIns="99060" numCol="1" spcCol="1270" anchor="ctr" anchorCtr="0">
          <a:noAutofit/>
        </a:bodyPr>
        <a:lstStyle/>
        <a:p>
          <a:pPr lvl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900" kern="1200" dirty="0" smtClean="0"/>
            <a:t>Background Information</a:t>
          </a:r>
          <a:endParaRPr lang="en-US" sz="3900" kern="1200" dirty="0"/>
        </a:p>
      </dsp:txBody>
      <dsp:txXfrm>
        <a:off x="628203" y="452596"/>
        <a:ext cx="7538938" cy="905192"/>
      </dsp:txXfrm>
    </dsp:sp>
    <dsp:sp modelId="{6BC06BB0-70BE-4615-A364-56DACB95FE53}">
      <dsp:nvSpPr>
        <dsp:cNvPr id="0" name=""/>
        <dsp:cNvSpPr/>
      </dsp:nvSpPr>
      <dsp:spPr>
        <a:xfrm>
          <a:off x="62458" y="339447"/>
          <a:ext cx="1131490" cy="1131490"/>
        </a:xfrm>
        <a:prstGeom prst="ellipse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55000" cap="flat" cmpd="thickThin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C82492F-C24C-4F86-A077-7E760E33A76B}">
      <dsp:nvSpPr>
        <dsp:cNvPr id="0" name=""/>
        <dsp:cNvSpPr/>
      </dsp:nvSpPr>
      <dsp:spPr>
        <a:xfrm>
          <a:off x="957240" y="1810384"/>
          <a:ext cx="7209900" cy="90519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8496" tIns="99060" rIns="99060" bIns="99060" numCol="1" spcCol="1270" anchor="ctr" anchorCtr="0">
          <a:noAutofit/>
        </a:bodyPr>
        <a:lstStyle/>
        <a:p>
          <a:pPr lvl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900" kern="1200" dirty="0" smtClean="0"/>
            <a:t>Key Features</a:t>
          </a:r>
          <a:endParaRPr lang="en-US" sz="3900" kern="1200" dirty="0"/>
        </a:p>
      </dsp:txBody>
      <dsp:txXfrm>
        <a:off x="957240" y="1810384"/>
        <a:ext cx="7209900" cy="905192"/>
      </dsp:txXfrm>
    </dsp:sp>
    <dsp:sp modelId="{86B9E5D8-72C7-49E8-830F-6A5B669033DA}">
      <dsp:nvSpPr>
        <dsp:cNvPr id="0" name=""/>
        <dsp:cNvSpPr/>
      </dsp:nvSpPr>
      <dsp:spPr>
        <a:xfrm>
          <a:off x="391495" y="1697235"/>
          <a:ext cx="1131490" cy="1131490"/>
        </a:xfrm>
        <a:prstGeom prst="ellipse">
          <a:avLst/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 w="55000" cap="flat" cmpd="thickThin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4C8C24A-2FD8-4D0F-A787-5239F7FD6537}">
      <dsp:nvSpPr>
        <dsp:cNvPr id="0" name=""/>
        <dsp:cNvSpPr/>
      </dsp:nvSpPr>
      <dsp:spPr>
        <a:xfrm>
          <a:off x="628203" y="3168173"/>
          <a:ext cx="7538938" cy="90519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8496" tIns="99060" rIns="99060" bIns="99060" numCol="1" spcCol="1270" anchor="ctr" anchorCtr="0">
          <a:noAutofit/>
        </a:bodyPr>
        <a:lstStyle/>
        <a:p>
          <a:pPr lvl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900" kern="1200" dirty="0" smtClean="0"/>
            <a:t>Kinematic Diagram &amp; Demo</a:t>
          </a:r>
          <a:endParaRPr lang="en-US" sz="3900" kern="1200" dirty="0"/>
        </a:p>
      </dsp:txBody>
      <dsp:txXfrm>
        <a:off x="628203" y="3168173"/>
        <a:ext cx="7538938" cy="905192"/>
      </dsp:txXfrm>
    </dsp:sp>
    <dsp:sp modelId="{31237DA7-E53D-48CC-B0E7-1A5F858914E8}">
      <dsp:nvSpPr>
        <dsp:cNvPr id="0" name=""/>
        <dsp:cNvSpPr/>
      </dsp:nvSpPr>
      <dsp:spPr>
        <a:xfrm>
          <a:off x="62458" y="3055024"/>
          <a:ext cx="1131490" cy="1131490"/>
        </a:xfrm>
        <a:prstGeom prst="ellipse">
          <a:avLst/>
        </a:prstGeom>
        <a:blipFill rotWithShape="0">
          <a:blip xmlns:r="http://schemas.openxmlformats.org/officeDocument/2006/relationships" r:embed="rId3"/>
          <a:stretch>
            <a:fillRect/>
          </a:stretch>
        </a:blipFill>
        <a:ln w="55000" cap="flat" cmpd="thickThin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5FB699-46AB-469C-8D2D-C3961E3604DC}" type="datetimeFigureOut">
              <a:rPr lang="en-US" smtClean="0"/>
              <a:t>9/2/2012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CD72F5-DAA3-4407-80F7-34E9753445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7800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itchFamily="34" charset="0"/>
              <a:buChar char="•"/>
            </a:pPr>
            <a:r>
              <a:rPr lang="en-US" b="1" baseline="0" dirty="0" smtClean="0"/>
              <a:t>Small &amp; Mobility: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n-US" baseline="0" dirty="0" smtClean="0"/>
              <a:t>Benefit: easily transported, reach inaccessible areas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n-US" baseline="0" dirty="0" smtClean="0"/>
              <a:t>Drawback: less space for multiple actuators, batteries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n-US" baseline="0" dirty="0" smtClean="0"/>
              <a:t>Requires:</a:t>
            </a:r>
          </a:p>
          <a:p>
            <a:pPr marL="457200" lvl="1" indent="0">
              <a:buFont typeface="Arial" pitchFamily="34" charset="0"/>
              <a:buNone/>
            </a:pPr>
            <a:endParaRPr lang="en-US" baseline="0" dirty="0" smtClean="0"/>
          </a:p>
          <a:p>
            <a:pPr marL="171450" lvl="0" indent="-171450">
              <a:buFont typeface="Arial" pitchFamily="34" charset="0"/>
              <a:buChar char="•"/>
            </a:pPr>
            <a:r>
              <a:rPr lang="en-US" b="1" baseline="0" dirty="0" smtClean="0"/>
              <a:t>High power densities and efficiency: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n-US" baseline="0" dirty="0" smtClean="0"/>
              <a:t>Passive mechanism elements from Biology: </a:t>
            </a:r>
            <a:r>
              <a:rPr lang="en-US" baseline="0" dirty="0" err="1" smtClean="0"/>
              <a:t>Preflexes</a:t>
            </a:r>
            <a:r>
              <a:rPr lang="en-US" baseline="0" dirty="0" smtClean="0"/>
              <a:t> (tendons [faster than neurological response]), Sprawled alternating tripod gait (Imparts stability). </a:t>
            </a:r>
          </a:p>
          <a:p>
            <a:pPr marL="1085850" lvl="2" indent="-171450">
              <a:buFont typeface="Arial" pitchFamily="34" charset="0"/>
              <a:buChar char="•"/>
            </a:pPr>
            <a:r>
              <a:rPr lang="en-US" baseline="0" dirty="0" smtClean="0"/>
              <a:t>Human running</a:t>
            </a:r>
          </a:p>
          <a:p>
            <a:pPr marL="1085850" lvl="2" indent="-171450">
              <a:buFont typeface="Arial" pitchFamily="34" charset="0"/>
              <a:buChar char="•"/>
            </a:pPr>
            <a:endParaRPr lang="en-US" baseline="0" smtClean="0"/>
          </a:p>
          <a:p>
            <a:pPr marL="914400" lvl="2" indent="0">
              <a:buFont typeface="Arial" pitchFamily="34" charset="0"/>
              <a:buNone/>
            </a:pPr>
            <a:endParaRPr lang="en-US" baseline="0" dirty="0" smtClean="0"/>
          </a:p>
          <a:p>
            <a:pPr marL="171450" lvl="0" indent="-171450">
              <a:buFont typeface="Arial" pitchFamily="34" charset="0"/>
              <a:buChar char="•"/>
            </a:pPr>
            <a:r>
              <a:rPr lang="en-US" b="1" baseline="0" dirty="0" smtClean="0"/>
              <a:t>Easy and cheap: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n-US" baseline="0" dirty="0" smtClean="0"/>
              <a:t>Fast to deploy and no hurt if destroyed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CD72F5-DAA3-4407-80F7-34E97534454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5851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itchFamily="34" charset="0"/>
              <a:buChar char="•"/>
            </a:pPr>
            <a:r>
              <a:rPr lang="en-US" dirty="0" smtClean="0"/>
              <a:t>Differential drive: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n-US" dirty="0" smtClean="0"/>
              <a:t>Has a floating ground,</a:t>
            </a:r>
            <a:r>
              <a:rPr lang="en-US" baseline="0" dirty="0" smtClean="0"/>
              <a:t> where only the relative motion of the bottom and the top of the robot achieve useful output at the legs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n-US" baseline="0" dirty="0" err="1" smtClean="0"/>
              <a:t>iSprawl</a:t>
            </a:r>
            <a:r>
              <a:rPr lang="en-US" baseline="0" dirty="0" smtClean="0"/>
              <a:t> and Mini-</a:t>
            </a:r>
            <a:r>
              <a:rPr lang="en-US" baseline="0" dirty="0" err="1" smtClean="0"/>
              <a:t>Whegs</a:t>
            </a:r>
            <a:r>
              <a:rPr lang="en-US" baseline="0" dirty="0" smtClean="0"/>
              <a:t>: the entire drive train is grounded to the same structure to which the hips are attached</a:t>
            </a:r>
          </a:p>
          <a:p>
            <a:pPr marL="457200" lvl="1" indent="0">
              <a:buFont typeface="Arial" pitchFamily="34" charset="0"/>
              <a:buNone/>
            </a:pPr>
            <a:endParaRPr lang="en-US" baseline="0" dirty="0" smtClean="0"/>
          </a:p>
          <a:p>
            <a:pPr marL="171450" lvl="0" indent="-171450">
              <a:buFont typeface="Arial" pitchFamily="34" charset="0"/>
              <a:buChar char="•"/>
            </a:pPr>
            <a:r>
              <a:rPr lang="en-US" baseline="0" dirty="0" smtClean="0"/>
              <a:t>SCM: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n-US" baseline="0" dirty="0" smtClean="0"/>
              <a:t>Smart Composite Manufacturing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n-US" baseline="0" dirty="0" smtClean="0"/>
              <a:t>Flexibility, high surface-to-weight ratio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CD72F5-DAA3-4407-80F7-34E97534454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3445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SLIP:</a:t>
            </a:r>
            <a:r>
              <a:rPr lang="en-US" baseline="0" dirty="0" smtClean="0"/>
              <a:t> Spring-loaded inverted pendulum </a:t>
            </a:r>
          </a:p>
          <a:p>
            <a:endParaRPr lang="en-US" baseline="0" dirty="0" smtClean="0"/>
          </a:p>
          <a:p>
            <a:r>
              <a:rPr lang="en-US" baseline="0" dirty="0" smtClean="0"/>
              <a:t>Red: fore-aft forces.	Blue: normal forces</a:t>
            </a:r>
          </a:p>
          <a:p>
            <a:endParaRPr lang="en-US" baseline="0" dirty="0" smtClean="0"/>
          </a:p>
          <a:p>
            <a:r>
              <a:rPr lang="en-US" baseline="0" dirty="0" smtClean="0"/>
              <a:t>A: SLIP model</a:t>
            </a:r>
          </a:p>
          <a:p>
            <a:r>
              <a:rPr lang="en-US" baseline="0" dirty="0" smtClean="0"/>
              <a:t>B: ground reaction forces of a cockroach</a:t>
            </a:r>
          </a:p>
          <a:p>
            <a:r>
              <a:rPr lang="en-US" baseline="0" dirty="0" smtClean="0"/>
              <a:t>C: DASH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CD72F5-DAA3-4407-80F7-34E97534454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4915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Paradoxes</a:t>
            </a:r>
            <a:r>
              <a:rPr lang="en-US" baseline="0" dirty="0" smtClean="0"/>
              <a:t> to </a:t>
            </a:r>
            <a:r>
              <a:rPr lang="en-US" baseline="0" dirty="0" err="1" smtClean="0"/>
              <a:t>Gruebler’s</a:t>
            </a:r>
            <a:r>
              <a:rPr lang="en-US" baseline="0" dirty="0" smtClean="0"/>
              <a:t> Equation or </a:t>
            </a:r>
            <a:r>
              <a:rPr lang="en-US" baseline="0" dirty="0" err="1" smtClean="0"/>
              <a:t>Kutzbach’s</a:t>
            </a:r>
            <a:r>
              <a:rPr lang="en-US" baseline="0" dirty="0" smtClean="0"/>
              <a:t> Equation.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CD72F5-DAA3-4407-80F7-34E97534454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858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CD72F5-DAA3-4407-80F7-34E97534454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756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ight Triangle 9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grpSp>
        <p:nvGrpSpPr>
          <p:cNvPr id="2" name="Group 1"/>
          <p:cNvGrpSpPr/>
          <p:nvPr/>
        </p:nvGrpSpPr>
        <p:grpSpPr>
          <a:xfrm>
            <a:off x="-3765" y="4953000"/>
            <a:ext cx="9147765" cy="1912088"/>
            <a:chOff x="-3765" y="4832896"/>
            <a:chExt cx="9147765" cy="2032192"/>
          </a:xfrm>
        </p:grpSpPr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>
              <a:extLst/>
            </a:lstStyle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Straight Connector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EE441D3B-54FB-4029-99D7-FF9FFE50ECA7}" type="datetimeFigureOut">
              <a:rPr lang="en-US" smtClean="0"/>
              <a:t>9/1/2012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33302337-DBD2-4161-8184-CA4716FBCE8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EE441D3B-54FB-4029-99D7-FF9FFE50ECA7}" type="datetimeFigureOut">
              <a:rPr lang="en-US" smtClean="0"/>
              <a:t>9/1/2012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33302337-DBD2-4161-8184-CA4716FBCE8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EE441D3B-54FB-4029-99D7-FF9FFE50ECA7}" type="datetimeFigureOut">
              <a:rPr lang="en-US" smtClean="0"/>
              <a:t>9/1/2012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33302337-DBD2-4161-8184-CA4716FBCE8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EE441D3B-54FB-4029-99D7-FF9FFE50ECA7}" type="datetimeFigureOut">
              <a:rPr lang="en-US" smtClean="0"/>
              <a:t>9/1/2012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33302337-DBD2-4161-8184-CA4716FBCE80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EE441D3B-54FB-4029-99D7-FF9FFE50ECA7}" type="datetimeFigureOut">
              <a:rPr lang="en-US" smtClean="0"/>
              <a:t>9/1/2012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33302337-DBD2-4161-8184-CA4716FBCE80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hevron 6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8" name="Chevron 7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EE441D3B-54FB-4029-99D7-FF9FFE50ECA7}" type="datetimeFigureOut">
              <a:rPr lang="en-US" smtClean="0"/>
              <a:t>9/1/2012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33302337-DBD2-4161-8184-CA4716FBCE80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EE441D3B-54FB-4029-99D7-FF9FFE50ECA7}" type="datetimeFigureOut">
              <a:rPr lang="en-US" smtClean="0"/>
              <a:t>9/1/2012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33302337-DBD2-4161-8184-CA4716FBCE80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EE441D3B-54FB-4029-99D7-FF9FFE50ECA7}" type="datetimeFigureOut">
              <a:rPr lang="en-US" smtClean="0"/>
              <a:t>9/1/2012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33302337-DBD2-4161-8184-CA4716FBCE80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EE441D3B-54FB-4029-99D7-FF9FFE50ECA7}" type="datetimeFigureOut">
              <a:rPr lang="en-US" smtClean="0"/>
              <a:t>9/1/2012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33302337-DBD2-4161-8184-CA4716FBCE8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>
            <a:extLst/>
          </a:lstStyle>
          <a:p>
            <a:fld id="{EE441D3B-54FB-4029-99D7-FF9FFE50ECA7}" type="datetimeFigureOut">
              <a:rPr lang="en-US" smtClean="0"/>
              <a:t>9/1/2012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33302337-DBD2-4161-8184-CA4716FBCE80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EE441D3B-54FB-4029-99D7-FF9FFE50ECA7}" type="datetimeFigureOut">
              <a:rPr lang="en-US" smtClean="0"/>
              <a:t>9/1/2012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33302337-DBD2-4161-8184-CA4716FBCE80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0" name="Right Triangle 9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hevron 11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13" name="Chevron 12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4" name="Right Triangle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3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EE441D3B-54FB-4029-99D7-FF9FFE50ECA7}" type="datetimeFigureOut">
              <a:rPr lang="en-US" smtClean="0"/>
              <a:t>9/1/2012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33302337-DBD2-4161-8184-CA4716FBCE80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Introduction to D.A.S.H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By Yifan 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0373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P. </a:t>
            </a:r>
            <a:r>
              <a:rPr lang="en-US" sz="2000" dirty="0" err="1" smtClean="0"/>
              <a:t>Birkmeyer</a:t>
            </a:r>
            <a:r>
              <a:rPr lang="en-US" sz="2000" dirty="0" smtClean="0"/>
              <a:t>, K. Peterson, and R. S. Fearing, “</a:t>
            </a:r>
            <a:r>
              <a:rPr lang="en-US" sz="2000" i="1" dirty="0" smtClean="0"/>
              <a:t>DASH: A Dynamic 16g </a:t>
            </a:r>
            <a:r>
              <a:rPr lang="en-US" sz="2000" i="1" dirty="0" err="1" smtClean="0"/>
              <a:t>Hexapedal</a:t>
            </a:r>
            <a:r>
              <a:rPr lang="en-US" sz="2000" i="1" dirty="0" smtClean="0"/>
              <a:t> Robot</a:t>
            </a:r>
            <a:r>
              <a:rPr lang="en-US" sz="2000" dirty="0" smtClean="0"/>
              <a:t>,” IEEE Int. Conf. Intelligent Robots and System, St. Louis, MO Oct. 2009</a:t>
            </a:r>
            <a:endParaRPr lang="en-US" sz="2000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0246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95763137"/>
              </p:ext>
            </p:extLst>
          </p:nvPr>
        </p:nvGraphicFramePr>
        <p:xfrm>
          <a:off x="457200" y="1481138"/>
          <a:ext cx="8229600" cy="45259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671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Dynamic Autonomous Sprawled Hexapod</a:t>
            </a:r>
          </a:p>
          <a:p>
            <a:r>
              <a:rPr lang="en-US" dirty="0" smtClean="0"/>
              <a:t>Developed by University of California</a:t>
            </a:r>
          </a:p>
          <a:p>
            <a:r>
              <a:rPr lang="en-US" dirty="0" smtClean="0"/>
              <a:t>Goal:</a:t>
            </a:r>
          </a:p>
          <a:p>
            <a:pPr lvl="1"/>
            <a:r>
              <a:rPr lang="en-US" dirty="0" smtClean="0"/>
              <a:t>Small &amp; High Mobility</a:t>
            </a:r>
          </a:p>
          <a:p>
            <a:pPr lvl="1"/>
            <a:r>
              <a:rPr lang="en-US" dirty="0" smtClean="0"/>
              <a:t>High Power densities and efficiency</a:t>
            </a:r>
          </a:p>
          <a:p>
            <a:pPr lvl="1"/>
            <a:r>
              <a:rPr lang="en-US" dirty="0" smtClean="0"/>
              <a:t>Easy and cheap to build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</a:t>
            </a:r>
            <a:endParaRPr 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3810000"/>
            <a:ext cx="3169557" cy="26307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06075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Sprawled alternating tripod gait</a:t>
            </a:r>
          </a:p>
          <a:p>
            <a:pPr lvl="1"/>
            <a:r>
              <a:rPr lang="en-US" dirty="0" smtClean="0"/>
              <a:t>1.5 m/s</a:t>
            </a:r>
          </a:p>
          <a:p>
            <a:r>
              <a:rPr lang="en-US" dirty="0" smtClean="0"/>
              <a:t>Oar mechanism</a:t>
            </a:r>
          </a:p>
          <a:p>
            <a:r>
              <a:rPr lang="en-US" dirty="0" smtClean="0"/>
              <a:t>Differential Drive</a:t>
            </a:r>
          </a:p>
          <a:p>
            <a:r>
              <a:rPr lang="en-US" dirty="0" smtClean="0"/>
              <a:t>SCM Process</a:t>
            </a:r>
          </a:p>
          <a:p>
            <a:r>
              <a:rPr lang="en-US" dirty="0" smtClean="0"/>
              <a:t>Steering Design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Features</a:t>
            </a:r>
            <a:endParaRPr lang="en-US" dirty="0"/>
          </a:p>
        </p:txBody>
      </p:sp>
      <p:pic>
        <p:nvPicPr>
          <p:cNvPr id="1027" name="Picture 3" descr="C:\Users\gyifan\Documents\SchoolWork\SubSenior\SubSenior_1st\MECH_464\Hexapod_Research\Ant2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2590800"/>
            <a:ext cx="3314700" cy="331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4361407"/>
            <a:ext cx="2592621" cy="1593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49476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SLIP Model</a:t>
            </a:r>
            <a:endParaRPr lang="en-US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1524000"/>
            <a:ext cx="5205413" cy="46621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29743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Kinematic Diagram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659" y="1425748"/>
            <a:ext cx="6324600" cy="2917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4343400"/>
            <a:ext cx="5486400" cy="18867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37571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3-Dimensional Kinematic Diagram</a:t>
            </a:r>
            <a:endParaRPr lang="en-US" dirty="0"/>
          </a:p>
        </p:txBody>
      </p:sp>
      <p:pic>
        <p:nvPicPr>
          <p:cNvPr id="4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521374"/>
            <a:ext cx="8229600" cy="44454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01229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dirty="0" smtClean="0"/>
              <a:t>Demo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With Lego</a:t>
            </a:r>
          </a:p>
        </p:txBody>
      </p:sp>
    </p:spTree>
    <p:extLst>
      <p:ext uri="{BB962C8B-B14F-4D97-AF65-F5344CB8AC3E}">
        <p14:creationId xmlns:p14="http://schemas.microsoft.com/office/powerpoint/2010/main" val="542732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2956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ourse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Concourse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1987</TotalTime>
  <Words>259</Words>
  <Application>Microsoft Office PowerPoint</Application>
  <PresentationFormat>On-screen Show (4:3)</PresentationFormat>
  <Paragraphs>60</Paragraphs>
  <Slides>10</Slides>
  <Notes>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Concourse</vt:lpstr>
      <vt:lpstr>Introduction to D.A.S.H</vt:lpstr>
      <vt:lpstr>Agenda</vt:lpstr>
      <vt:lpstr>Background</vt:lpstr>
      <vt:lpstr>Key Features</vt:lpstr>
      <vt:lpstr>SLIP Model</vt:lpstr>
      <vt:lpstr>Kinematic Diagram</vt:lpstr>
      <vt:lpstr>3-Dimensional Kinematic Diagram</vt:lpstr>
      <vt:lpstr>Demo</vt:lpstr>
      <vt:lpstr>Questions?</vt:lpstr>
      <vt:lpstr>References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D.A.S.H</dc:title>
  <dc:creator>Yifan Ge</dc:creator>
  <cp:lastModifiedBy>Yifan Ge</cp:lastModifiedBy>
  <cp:revision>13</cp:revision>
  <dcterms:created xsi:type="dcterms:W3CDTF">2012-09-01T19:51:49Z</dcterms:created>
  <dcterms:modified xsi:type="dcterms:W3CDTF">2012-09-03T04:59:28Z</dcterms:modified>
</cp:coreProperties>
</file>